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48DB6-BA77-4F46-8E93-63B8ED85EF86}" type="datetimeFigureOut">
              <a:rPr lang="en-GB" smtClean="0"/>
              <a:t>23/04/2020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76B56-E46A-4C8A-B01F-B032CF0DC1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39255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48DB6-BA77-4F46-8E93-63B8ED85EF86}" type="datetimeFigureOut">
              <a:rPr lang="en-GB" smtClean="0"/>
              <a:t>23/04/2020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76B56-E46A-4C8A-B01F-B032CF0DC1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6542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48DB6-BA77-4F46-8E93-63B8ED85EF86}" type="datetimeFigureOut">
              <a:rPr lang="en-GB" smtClean="0"/>
              <a:t>23/04/2020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76B56-E46A-4C8A-B01F-B032CF0DC1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4594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48DB6-BA77-4F46-8E93-63B8ED85EF86}" type="datetimeFigureOut">
              <a:rPr lang="en-GB" smtClean="0"/>
              <a:t>23/04/2020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76B56-E46A-4C8A-B01F-B032CF0DC1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3133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48DB6-BA77-4F46-8E93-63B8ED85EF86}" type="datetimeFigureOut">
              <a:rPr lang="en-GB" smtClean="0"/>
              <a:t>23/04/2020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76B56-E46A-4C8A-B01F-B032CF0DC1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1497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48DB6-BA77-4F46-8E93-63B8ED85EF86}" type="datetimeFigureOut">
              <a:rPr lang="en-GB" smtClean="0"/>
              <a:t>23/04/2020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76B56-E46A-4C8A-B01F-B032CF0DC1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1403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48DB6-BA77-4F46-8E93-63B8ED85EF86}" type="datetimeFigureOut">
              <a:rPr lang="en-GB" smtClean="0"/>
              <a:t>23/04/2020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76B56-E46A-4C8A-B01F-B032CF0DC1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2725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48DB6-BA77-4F46-8E93-63B8ED85EF86}" type="datetimeFigureOut">
              <a:rPr lang="en-GB" smtClean="0"/>
              <a:t>23/04/2020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76B56-E46A-4C8A-B01F-B032CF0DC1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0594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48DB6-BA77-4F46-8E93-63B8ED85EF86}" type="datetimeFigureOut">
              <a:rPr lang="en-GB" smtClean="0"/>
              <a:t>23/04/2020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76B56-E46A-4C8A-B01F-B032CF0DC1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1915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48DB6-BA77-4F46-8E93-63B8ED85EF86}" type="datetimeFigureOut">
              <a:rPr lang="en-GB" smtClean="0"/>
              <a:t>23/04/2020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76B56-E46A-4C8A-B01F-B032CF0DC1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8258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48DB6-BA77-4F46-8E93-63B8ED85EF86}" type="datetimeFigureOut">
              <a:rPr lang="en-GB" smtClean="0"/>
              <a:t>23/04/2020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76B56-E46A-4C8A-B01F-B032CF0DC1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6796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548DB6-BA77-4F46-8E93-63B8ED85EF86}" type="datetimeFigureOut">
              <a:rPr lang="en-GB" smtClean="0"/>
              <a:t>23/04/2020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576B56-E46A-4C8A-B01F-B032CF0DC1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8158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573" y="0"/>
            <a:ext cx="11690501" cy="6875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8325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4429" t="22534" r="13813" b="14966"/>
          <a:stretch/>
        </p:blipFill>
        <p:spPr>
          <a:xfrm>
            <a:off x="481263" y="365125"/>
            <a:ext cx="11868385" cy="581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0742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>RM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Ms E. Valentine</dc:creator>
  <cp:lastModifiedBy>Ms E. Valentine</cp:lastModifiedBy>
  <cp:revision>1</cp:revision>
  <dcterms:created xsi:type="dcterms:W3CDTF">2020-04-23T09:15:17Z</dcterms:created>
  <dcterms:modified xsi:type="dcterms:W3CDTF">2020-04-23T09:15:50Z</dcterms:modified>
</cp:coreProperties>
</file>