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83" autoAdjust="0"/>
    <p:restoredTop sz="94660"/>
  </p:normalViewPr>
  <p:slideViewPr>
    <p:cSldViewPr snapToGrid="0">
      <p:cViewPr varScale="1">
        <p:scale>
          <a:sx n="34" d="100"/>
          <a:sy n="34" d="100"/>
        </p:scale>
        <p:origin x="78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17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64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81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4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79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20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02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7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77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1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37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76D9A-D94C-4692-BBC2-B12DBE13F5FF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1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COVID 19 Physics year 10 </a:t>
            </a:r>
            <a:r>
              <a:rPr lang="en-GB" smtClean="0"/>
              <a:t>lesson </a:t>
            </a:r>
            <a:r>
              <a:rPr lang="en-GB" smtClean="0"/>
              <a:t>3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More about alpha, beta and gamma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98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21560"/>
            <a:ext cx="6852317" cy="3860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76" y="61834"/>
            <a:ext cx="6713621" cy="2159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597" t="6578" r="602" b="-3170"/>
          <a:stretch/>
        </p:blipFill>
        <p:spPr>
          <a:xfrm>
            <a:off x="6749713" y="330705"/>
            <a:ext cx="5161550" cy="2296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393" y="2661928"/>
            <a:ext cx="5030870" cy="328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983" y="215482"/>
            <a:ext cx="3965592" cy="3220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125"/>
            <a:ext cx="3200400" cy="513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570705"/>
            <a:ext cx="88963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2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990" y="2506662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29" y="365124"/>
            <a:ext cx="11911298" cy="533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63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COVID 19 Physics year 10 lesson 3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 Physics year 10 lesson 1</dc:title>
  <dc:creator>Mr A. Cheung</dc:creator>
  <cp:lastModifiedBy>Mr A. Cheung</cp:lastModifiedBy>
  <cp:revision>7</cp:revision>
  <dcterms:created xsi:type="dcterms:W3CDTF">2020-03-17T15:44:41Z</dcterms:created>
  <dcterms:modified xsi:type="dcterms:W3CDTF">2020-03-17T15:54:16Z</dcterms:modified>
</cp:coreProperties>
</file>