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D9A-D94C-4692-BBC2-B12DBE13F5FF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 19 Physics year 10 lesson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Activity and half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27" y="297656"/>
            <a:ext cx="4680998" cy="3260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" y="365125"/>
            <a:ext cx="3152775" cy="2562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1" y="3029869"/>
            <a:ext cx="2962275" cy="358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277" y="3625682"/>
            <a:ext cx="2671006" cy="3043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732" y="3655867"/>
            <a:ext cx="4732421" cy="3013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986" y="763588"/>
            <a:ext cx="4093846" cy="1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3" y="365125"/>
            <a:ext cx="5429250" cy="393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86" y="319088"/>
            <a:ext cx="334327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39" y="3349375"/>
            <a:ext cx="34385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4" y="365124"/>
            <a:ext cx="5474119" cy="616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18" y="365124"/>
            <a:ext cx="5041481" cy="60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1" y="365124"/>
            <a:ext cx="11281411" cy="54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COVID 19 Physics year 10 lesson 4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Physics year 10 lesson 1</dc:title>
  <dc:creator>Mr A. Cheung</dc:creator>
  <cp:lastModifiedBy>Mr A. Cheung</cp:lastModifiedBy>
  <cp:revision>9</cp:revision>
  <dcterms:created xsi:type="dcterms:W3CDTF">2020-03-17T15:44:41Z</dcterms:created>
  <dcterms:modified xsi:type="dcterms:W3CDTF">2020-03-17T15:58:14Z</dcterms:modified>
</cp:coreProperties>
</file>