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64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1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4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79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20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02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7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7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37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6D9A-D94C-4692-BBC2-B12DBE13F5F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F8DAD-DF30-4323-B9BA-6AD04DE2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1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COVID 19 Physics year 10 lesson 7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Magnetic fields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98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22" y="143571"/>
            <a:ext cx="5800493" cy="4552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96284"/>
            <a:ext cx="4663068" cy="1917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054" y="143572"/>
            <a:ext cx="5899692" cy="2632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415" y="2878363"/>
            <a:ext cx="6059410" cy="386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5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074" y="189570"/>
            <a:ext cx="2886228" cy="372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570"/>
            <a:ext cx="2602513" cy="4181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959" y="3915820"/>
            <a:ext cx="2519079" cy="2942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1828" y="189570"/>
            <a:ext cx="4845930" cy="3823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1828" y="4050215"/>
            <a:ext cx="4704301" cy="277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7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86" y="0"/>
            <a:ext cx="8990555" cy="668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11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COVID 19 Physics year 10 lesson 7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Physics year 10 lesson 1</dc:title>
  <dc:creator>Mr A. Cheung</dc:creator>
  <cp:lastModifiedBy>Mr A. Cheung</cp:lastModifiedBy>
  <cp:revision>4</cp:revision>
  <dcterms:created xsi:type="dcterms:W3CDTF">2020-03-17T15:44:41Z</dcterms:created>
  <dcterms:modified xsi:type="dcterms:W3CDTF">2020-03-20T14:47:21Z</dcterms:modified>
</cp:coreProperties>
</file>