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3120-0C1F-4435-BBF7-3B07CEFA47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E47C-15DC-401F-8F69-4BEAC0AE8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2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3120-0C1F-4435-BBF7-3B07CEFA47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E47C-15DC-401F-8F69-4BEAC0AE8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62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3120-0C1F-4435-BBF7-3B07CEFA47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E47C-15DC-401F-8F69-4BEAC0AE8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99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3120-0C1F-4435-BBF7-3B07CEFA47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E47C-15DC-401F-8F69-4BEAC0AE8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53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3120-0C1F-4435-BBF7-3B07CEFA47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E47C-15DC-401F-8F69-4BEAC0AE8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94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3120-0C1F-4435-BBF7-3B07CEFA47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E47C-15DC-401F-8F69-4BEAC0AE8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2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3120-0C1F-4435-BBF7-3B07CEFA47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E47C-15DC-401F-8F69-4BEAC0AE8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92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3120-0C1F-4435-BBF7-3B07CEFA47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E47C-15DC-401F-8F69-4BEAC0AE8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41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3120-0C1F-4435-BBF7-3B07CEFA47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E47C-15DC-401F-8F69-4BEAC0AE8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3120-0C1F-4435-BBF7-3B07CEFA47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E47C-15DC-401F-8F69-4BEAC0AE8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44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3120-0C1F-4435-BBF7-3B07CEFA47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E47C-15DC-401F-8F69-4BEAC0AE8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54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C3120-0C1F-4435-BBF7-3B07CEFA47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E47C-15DC-401F-8F69-4BEAC0AE8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4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09" y="0"/>
            <a:ext cx="11783079" cy="691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2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875" t="22533" r="14367" b="21217"/>
          <a:stretch/>
        </p:blipFill>
        <p:spPr>
          <a:xfrm>
            <a:off x="385010" y="365125"/>
            <a:ext cx="11456405" cy="50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54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E. Valentine</dc:creator>
  <cp:lastModifiedBy>Ms E. Valentine</cp:lastModifiedBy>
  <cp:revision>1</cp:revision>
  <dcterms:created xsi:type="dcterms:W3CDTF">2020-04-23T09:13:03Z</dcterms:created>
  <dcterms:modified xsi:type="dcterms:W3CDTF">2020-04-23T09:13:23Z</dcterms:modified>
</cp:coreProperties>
</file>