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83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17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640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81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4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79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20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024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78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77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13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377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76D9A-D94C-4692-BBC2-B12DBE13F5F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1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COVID 19 Physics year 10 </a:t>
            </a:r>
            <a:r>
              <a:rPr lang="en-GB" smtClean="0"/>
              <a:t>lesson </a:t>
            </a:r>
            <a:r>
              <a:rPr lang="en-GB"/>
              <a:t>8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Magnetic fields and current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7980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2" y="142875"/>
            <a:ext cx="4131181" cy="37712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383" y="223024"/>
            <a:ext cx="3916926" cy="33412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383" y="3564234"/>
            <a:ext cx="3943326" cy="33328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1100" y="365124"/>
            <a:ext cx="2863076" cy="638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50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513" y="2093254"/>
            <a:ext cx="10515600" cy="435133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09" y="365125"/>
            <a:ext cx="3533775" cy="5886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884" y="365125"/>
            <a:ext cx="5055107" cy="54223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8368" y="792298"/>
            <a:ext cx="3246516" cy="434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73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327" y="121967"/>
            <a:ext cx="60960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65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COVID 19 Physics year 10 lesson 8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 Physics year 10 lesson 1</dc:title>
  <dc:creator>Mr A. Cheung</dc:creator>
  <cp:lastModifiedBy>Mr A. Cheung</cp:lastModifiedBy>
  <cp:revision>6</cp:revision>
  <dcterms:created xsi:type="dcterms:W3CDTF">2020-03-17T15:44:41Z</dcterms:created>
  <dcterms:modified xsi:type="dcterms:W3CDTF">2020-03-20T14:47:58Z</dcterms:modified>
</cp:coreProperties>
</file>