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4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1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3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6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6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5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0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450A6-6070-4990-AA75-F289B835B06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A821-D8D3-4995-9D74-971AB7376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2" y="0"/>
            <a:ext cx="11726257" cy="69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60" t="14638" r="13813" b="24836"/>
          <a:stretch/>
        </p:blipFill>
        <p:spPr>
          <a:xfrm>
            <a:off x="433135" y="168442"/>
            <a:ext cx="11730786" cy="55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9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29" t="30098" r="14922" b="45231"/>
          <a:stretch/>
        </p:blipFill>
        <p:spPr>
          <a:xfrm>
            <a:off x="-240632" y="811337"/>
            <a:ext cx="12658529" cy="24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8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1</cp:revision>
  <dcterms:created xsi:type="dcterms:W3CDTF">2020-04-23T09:14:06Z</dcterms:created>
  <dcterms:modified xsi:type="dcterms:W3CDTF">2020-04-23T09:14:32Z</dcterms:modified>
</cp:coreProperties>
</file>