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7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64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1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4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79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20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02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7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7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37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1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COVID 19 Physics year 10 lesson </a:t>
            </a:r>
            <a:r>
              <a:rPr lang="en-GB" dirty="0"/>
              <a:t>9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Motor effects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98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11" y="168081"/>
            <a:ext cx="5391150" cy="6410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398" y="3098452"/>
            <a:ext cx="2859005" cy="3676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248" y="6118225"/>
            <a:ext cx="4238625" cy="657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8235"/>
            <a:ext cx="53244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8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702" y="4157973"/>
            <a:ext cx="5362575" cy="2524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653" y="361020"/>
            <a:ext cx="4813667" cy="3889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77" y="48633"/>
            <a:ext cx="5286375" cy="4143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537" y="4250938"/>
            <a:ext cx="1804779" cy="251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3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698" y="260079"/>
            <a:ext cx="7475267" cy="628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84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COVID 19 Physics year 10 lesson 9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Physics year 10 lesson 1</dc:title>
  <dc:creator>Mr A. Cheung</dc:creator>
  <cp:lastModifiedBy>Mr A. Cheung</cp:lastModifiedBy>
  <cp:revision>9</cp:revision>
  <dcterms:created xsi:type="dcterms:W3CDTF">2020-03-17T15:44:41Z</dcterms:created>
  <dcterms:modified xsi:type="dcterms:W3CDTF">2020-03-20T14:53:37Z</dcterms:modified>
</cp:coreProperties>
</file>