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B99-258C-4F8F-BED8-941ABF1E18E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5900-8C0C-409C-98E9-F6CBCAD08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6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B99-258C-4F8F-BED8-941ABF1E18E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5900-8C0C-409C-98E9-F6CBCAD08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46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B99-258C-4F8F-BED8-941ABF1E18E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5900-8C0C-409C-98E9-F6CBCAD08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6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B99-258C-4F8F-BED8-941ABF1E18E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5900-8C0C-409C-98E9-F6CBCAD08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80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B99-258C-4F8F-BED8-941ABF1E18E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5900-8C0C-409C-98E9-F6CBCAD08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2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B99-258C-4F8F-BED8-941ABF1E18E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5900-8C0C-409C-98E9-F6CBCAD08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24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B99-258C-4F8F-BED8-941ABF1E18E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5900-8C0C-409C-98E9-F6CBCAD08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1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B99-258C-4F8F-BED8-941ABF1E18E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5900-8C0C-409C-98E9-F6CBCAD08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91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B99-258C-4F8F-BED8-941ABF1E18E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5900-8C0C-409C-98E9-F6CBCAD08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44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B99-258C-4F8F-BED8-941ABF1E18E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5900-8C0C-409C-98E9-F6CBCAD08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08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B99-258C-4F8F-BED8-941ABF1E18E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5900-8C0C-409C-98E9-F6CBCAD08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62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A1B99-258C-4F8F-BED8-941ABF1E18E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5900-8C0C-409C-98E9-F6CBCAD08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0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1" y="499221"/>
            <a:ext cx="10692533" cy="50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3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146" y="146796"/>
            <a:ext cx="7966374" cy="656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0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29" y="602036"/>
            <a:ext cx="10227185" cy="480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7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631" y="148589"/>
            <a:ext cx="8736891" cy="66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24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69" y="185177"/>
            <a:ext cx="8899643" cy="64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06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A. Hammond</dc:creator>
  <cp:lastModifiedBy>Mr A. Hammond</cp:lastModifiedBy>
  <cp:revision>1</cp:revision>
  <dcterms:created xsi:type="dcterms:W3CDTF">2020-06-01T10:05:28Z</dcterms:created>
  <dcterms:modified xsi:type="dcterms:W3CDTF">2020-06-01T10:05:46Z</dcterms:modified>
</cp:coreProperties>
</file>