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0F6E-8DF3-4126-841F-56FA106D2DE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BE39D-8503-49ED-B14F-6627A6B8D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50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0F6E-8DF3-4126-841F-56FA106D2DE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BE39D-8503-49ED-B14F-6627A6B8D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74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0F6E-8DF3-4126-841F-56FA106D2DE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BE39D-8503-49ED-B14F-6627A6B8D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07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0F6E-8DF3-4126-841F-56FA106D2DE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BE39D-8503-49ED-B14F-6627A6B8D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86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0F6E-8DF3-4126-841F-56FA106D2DE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BE39D-8503-49ED-B14F-6627A6B8D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87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0F6E-8DF3-4126-841F-56FA106D2DE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BE39D-8503-49ED-B14F-6627A6B8D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22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0F6E-8DF3-4126-841F-56FA106D2DE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BE39D-8503-49ED-B14F-6627A6B8D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69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0F6E-8DF3-4126-841F-56FA106D2DE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BE39D-8503-49ED-B14F-6627A6B8D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70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0F6E-8DF3-4126-841F-56FA106D2DE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BE39D-8503-49ED-B14F-6627A6B8D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71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0F6E-8DF3-4126-841F-56FA106D2DE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BE39D-8503-49ED-B14F-6627A6B8D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2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0F6E-8DF3-4126-841F-56FA106D2DE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BE39D-8503-49ED-B14F-6627A6B8D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3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70F6E-8DF3-4126-841F-56FA106D2DE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BE39D-8503-49ED-B14F-6627A6B8D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65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100" y="103686"/>
            <a:ext cx="7740151" cy="650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24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730" y="778979"/>
            <a:ext cx="9356831" cy="549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04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180" y="365125"/>
            <a:ext cx="10448529" cy="597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49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160" y="613319"/>
            <a:ext cx="10689640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34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70" y="876572"/>
            <a:ext cx="9585293" cy="308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78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N. Rushworth</dc:creator>
  <cp:lastModifiedBy>Mr A. Hammond</cp:lastModifiedBy>
  <cp:revision>2</cp:revision>
  <dcterms:created xsi:type="dcterms:W3CDTF">2020-03-17T16:18:56Z</dcterms:created>
  <dcterms:modified xsi:type="dcterms:W3CDTF">2020-03-27T11:52:07Z</dcterms:modified>
</cp:coreProperties>
</file>