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5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6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50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3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8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21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1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6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35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8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9E172-91D9-474F-8B8D-43909D593382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38F5-296F-4A2B-B7CE-959D34495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2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" y="0"/>
            <a:ext cx="11795760" cy="6896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8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67" y="1118865"/>
            <a:ext cx="9612066" cy="462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9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K. Bridges</dc:creator>
  <cp:lastModifiedBy>Ms K. Bridges</cp:lastModifiedBy>
  <cp:revision>2</cp:revision>
  <dcterms:created xsi:type="dcterms:W3CDTF">2020-03-17T15:41:15Z</dcterms:created>
  <dcterms:modified xsi:type="dcterms:W3CDTF">2020-03-17T15:45:15Z</dcterms:modified>
</cp:coreProperties>
</file>