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0D4ED6-0AE7-4CAE-9085-DA1CC117F3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EDA6DB-060D-4370-A3F5-3B4A2F841A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62F2F8-2275-4CD7-A792-C07487B906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AF53E-82FA-46D7-9DF3-890E0C4FA017}" type="datetimeFigureOut">
              <a:rPr lang="en-GB" smtClean="0"/>
              <a:t>10/05/2020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C4E4E0-314C-410B-97B6-EAA81305D7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EDAA7A-3931-4E9D-AAF5-0E4F93823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598F4-225B-43C3-B1C7-1F9442DA72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3574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901459-FAEF-4AC5-979F-D197D6321A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F475C9-7D84-4858-A2CE-F2D5E0ECB0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4DF6D7-C568-4BA9-8DEA-DDF0512C2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AF53E-82FA-46D7-9DF3-890E0C4FA017}" type="datetimeFigureOut">
              <a:rPr lang="en-GB" smtClean="0"/>
              <a:t>10/05/2020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D112D2-82A4-4FD7-A5D1-D3847AEE6F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CD631E-7274-4988-98BE-60F08EB0A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598F4-225B-43C3-B1C7-1F9442DA72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8694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2257CF7-8502-4399-B810-A10FDC3350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B83329-23C8-44DD-8C98-69AE98F247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33FE12-831D-45FF-94B0-B07663F46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AF53E-82FA-46D7-9DF3-890E0C4FA017}" type="datetimeFigureOut">
              <a:rPr lang="en-GB" smtClean="0"/>
              <a:t>10/05/2020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51E37F-941B-48CC-A3F1-2B0350213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107384-4E54-45B2-9015-B1E84B10E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598F4-225B-43C3-B1C7-1F9442DA72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6149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29CEFD-9341-476F-8279-2F1CECDC37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4E5B9A-E87C-4C2F-B2CF-5BA4B7C107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7F06D8-750C-4E5F-9626-5FE895E949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AF53E-82FA-46D7-9DF3-890E0C4FA017}" type="datetimeFigureOut">
              <a:rPr lang="en-GB" smtClean="0"/>
              <a:t>10/05/2020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D74DA2-7669-4104-A4FE-8465A026A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E4354D-0763-4803-9A19-80B4228DC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598F4-225B-43C3-B1C7-1F9442DA72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2546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6AD000-8F2C-47E6-A1C3-E08B17F20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1B6C33-A856-4BAC-9659-D393522108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BA8073-51FC-45FD-A50C-68F4602DD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AF53E-82FA-46D7-9DF3-890E0C4FA017}" type="datetimeFigureOut">
              <a:rPr lang="en-GB" smtClean="0"/>
              <a:t>10/05/2020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293602-7CF7-4723-B906-DA83A2751E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26402E-907E-4F81-BFA8-C0BCDD7B1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598F4-225B-43C3-B1C7-1F9442DA72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3891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C11F98-A918-4989-9885-58A74ADA7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690E36-365D-4825-9741-686AC34E19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F22127-7B68-4E9D-BCE5-8E7689FC2D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8041F5-4A75-4E20-8771-E89704F646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AF53E-82FA-46D7-9DF3-890E0C4FA017}" type="datetimeFigureOut">
              <a:rPr lang="en-GB" smtClean="0"/>
              <a:t>10/05/2020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B56B02-8803-44B9-9626-54DCB657E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17B432-D7D9-44F2-8CBA-6E33908174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598F4-225B-43C3-B1C7-1F9442DA72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1489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DC5AEF-F6D3-43AA-BCFF-B1266799B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F0358F-922A-42BF-85BE-CA7721501E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5D390B-0F53-4FC4-8613-2F88468A9B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9ED0FA8-28B3-4DB0-904D-A4A0E27743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B6F34DD-4116-4709-8C5F-2FA05AC0CD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B7BB78-43F0-46A3-8D23-FCA2D98640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AF53E-82FA-46D7-9DF3-890E0C4FA017}" type="datetimeFigureOut">
              <a:rPr lang="en-GB" smtClean="0"/>
              <a:t>10/05/2020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7C72E5A-0E11-49CF-B4A9-A6A4E8AFEB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0BA6907-ACE6-45BB-9E17-853D92092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598F4-225B-43C3-B1C7-1F9442DA72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8565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0230CD-2682-4ACF-87AB-649BBE30A8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12ED71F-D916-4ADF-B8F6-CC8321066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AF53E-82FA-46D7-9DF3-890E0C4FA017}" type="datetimeFigureOut">
              <a:rPr lang="en-GB" smtClean="0"/>
              <a:t>10/05/2020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7FCA0B-FFF2-467D-9558-1B0E6D6E4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06F96A-554C-4238-ACC8-78BF108BC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598F4-225B-43C3-B1C7-1F9442DA72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2283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C0B2802-9110-411C-A531-33B843A5E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AF53E-82FA-46D7-9DF3-890E0C4FA017}" type="datetimeFigureOut">
              <a:rPr lang="en-GB" smtClean="0"/>
              <a:t>10/05/2020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44DC9F-F3E4-4B9D-A5A5-39D4C7CAA2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E26F07-1A07-42BA-9DE4-060765CF1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598F4-225B-43C3-B1C7-1F9442DA72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9428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3E59DA-48A2-4906-AE95-7E6A43BD8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335F84-383C-4929-8696-CF83C26B11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0B6800-F9AA-4266-991E-87FE6638B6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EAC86B-6F14-49FF-9055-CFA1479A2D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AF53E-82FA-46D7-9DF3-890E0C4FA017}" type="datetimeFigureOut">
              <a:rPr lang="en-GB" smtClean="0"/>
              <a:t>10/05/2020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3E77B7-AFC9-45E6-8DFC-D4EF0BC93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B37928-56B3-4412-8EDD-C4738D0E9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598F4-225B-43C3-B1C7-1F9442DA72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9675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D6F0BF-C022-456F-9262-17826B315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113072A-ACFE-4B06-A2F3-4ACD0576F8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6CD264-1DA2-40E2-820E-8D1F581184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BBEAA8-3761-444E-8C79-D312CF5AC0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AF53E-82FA-46D7-9DF3-890E0C4FA017}" type="datetimeFigureOut">
              <a:rPr lang="en-GB" smtClean="0"/>
              <a:t>10/05/2020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2D9976-F3CF-43C8-8F11-C2D92E97D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A0C05F-7D56-4B69-A5A8-5D357DDFB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598F4-225B-43C3-B1C7-1F9442DA72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0757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2594D4A-C0EE-44D4-9A64-E2F3A4F3F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6D9C88-BA7F-4FD3-B60D-3211E0DFD0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31E0B5-08CF-44F5-B2D6-41A1F61CD0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0AF53E-82FA-46D7-9DF3-890E0C4FA017}" type="datetimeFigureOut">
              <a:rPr lang="en-GB" smtClean="0"/>
              <a:t>10/05/2020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49524E-A519-4DC4-81E9-F395D0E90D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17C00C-5C86-4D96-AF67-C7C558A8E8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1598F4-225B-43C3-B1C7-1F9442DA72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5098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728B0A9-4855-49F5-9FF0-C8414ACF6A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9279" y="192598"/>
            <a:ext cx="8415754" cy="6472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0128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3AE3856-E09C-411F-9D37-83D6A710FE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2403" y="634110"/>
            <a:ext cx="9650402" cy="5589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6564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20C00DF-406A-476E-991C-73B5727910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193437" cy="671640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1A94CBA-D0DA-4035-AE36-E328E7D9E8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8653" y="3150296"/>
            <a:ext cx="5299969" cy="370770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B7CB0CB-653C-4BDA-85EC-81EDB0B0D1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1890" y="-5548"/>
            <a:ext cx="2632739" cy="3192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2676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C105FA5-54E5-4812-AC82-59993F3F72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5330" y="0"/>
            <a:ext cx="3779668" cy="6735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6985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F6AAE3B-70DB-4120-AA45-2B394D34DC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823" y="825668"/>
            <a:ext cx="10694353" cy="4509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8576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Widescreen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 A Hammond</dc:creator>
  <cp:lastModifiedBy>Mr A Hammond</cp:lastModifiedBy>
  <cp:revision>1</cp:revision>
  <dcterms:created xsi:type="dcterms:W3CDTF">2020-05-10T14:12:56Z</dcterms:created>
  <dcterms:modified xsi:type="dcterms:W3CDTF">2020-05-10T14:16:59Z</dcterms:modified>
</cp:coreProperties>
</file>