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3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1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7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7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3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7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6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1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6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241-2F0C-484C-9B82-A0E81C72F52D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363C-3BF7-4A10-9648-947996CCB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5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585" y="120499"/>
            <a:ext cx="9144000" cy="1040392"/>
          </a:xfrm>
        </p:spPr>
        <p:txBody>
          <a:bodyPr/>
          <a:lstStyle/>
          <a:p>
            <a:r>
              <a:rPr lang="en-GB" dirty="0" smtClean="0"/>
              <a:t>Electron Microscope</a:t>
            </a:r>
            <a:endParaRPr lang="en-GB" dirty="0"/>
          </a:p>
        </p:txBody>
      </p:sp>
      <p:pic>
        <p:nvPicPr>
          <p:cNvPr id="1026" name="Picture 2" descr="http://www.jeolusa.com/portals/2/prodshots/EO/jem-31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2" y="1591550"/>
            <a:ext cx="3573587" cy="41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diaa.com/wp-content/uploads/2015/08/Difference-Between-Light-Microscope-and-Electron-Microscope-SEM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74" y="1596542"/>
            <a:ext cx="5482475" cy="41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2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How do they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455" y="1408014"/>
            <a:ext cx="10698345" cy="4768949"/>
          </a:xfrm>
        </p:spPr>
        <p:txBody>
          <a:bodyPr>
            <a:normAutofit/>
          </a:bodyPr>
          <a:lstStyle/>
          <a:p>
            <a:r>
              <a:rPr lang="en-GB" dirty="0" smtClean="0"/>
              <a:t>Instead of using light they fire a beam of electrons (which have a wavelength less than 1nm compared to light which has a wavelength of 250nm across) which hugely increases the resolution.</a:t>
            </a:r>
          </a:p>
          <a:p>
            <a:endParaRPr lang="en-GB" dirty="0"/>
          </a:p>
          <a:p>
            <a:r>
              <a:rPr lang="en-GB" dirty="0" smtClean="0"/>
              <a:t>They can also magnify images up to x500,000 (compared to light which has a maximum magnification of x1500)</a:t>
            </a:r>
          </a:p>
          <a:p>
            <a:endParaRPr lang="en-GB" dirty="0"/>
          </a:p>
          <a:p>
            <a:r>
              <a:rPr lang="en-GB" dirty="0" smtClean="0"/>
              <a:t>The specimens have to be carefully prepared (e.g. embedded in resin or coated/stained with heavy metals) and are placed in a vacuum before a beam of electrons are fired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71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Light V Electron</a:t>
            </a:r>
            <a:endParaRPr lang="en-GB" b="1" dirty="0"/>
          </a:p>
        </p:txBody>
      </p:sp>
      <p:pic>
        <p:nvPicPr>
          <p:cNvPr id="2050" name="Picture 2" descr="http://www.microscopesblog.com/wp-content/uploads/2012/08/differential+white+blood+cell+co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77491"/>
            <a:ext cx="472596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2/24/Red_White_Blood_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17" y="1977491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5051" y="5988106"/>
            <a:ext cx="103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and red blood cells                                                          </a:t>
            </a:r>
            <a:r>
              <a:rPr lang="en-GB" dirty="0" smtClean="0"/>
              <a:t>red blood cells (and platelet) and White blood cell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14917" y="4046018"/>
            <a:ext cx="339865" cy="19420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987138" y="3032193"/>
            <a:ext cx="330206" cy="2911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47478" y="4377791"/>
            <a:ext cx="184140" cy="16758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97935" y="4179114"/>
            <a:ext cx="184140" cy="16758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031547" y="4179114"/>
            <a:ext cx="184140" cy="167589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1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2 Types of Electron microscopes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Transmission electron microscope (</a:t>
            </a:r>
            <a:r>
              <a:rPr lang="en-GB" b="1" dirty="0" smtClean="0"/>
              <a:t>TEM</a:t>
            </a:r>
            <a:r>
              <a:rPr lang="en-GB" dirty="0" smtClean="0"/>
              <a:t>) – Sends electrons through a specimen and can create images with a resolution of 0.5nm but can only create 2D images.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Scanning electron microscope (</a:t>
            </a:r>
            <a:r>
              <a:rPr lang="en-GB" b="1" dirty="0" smtClean="0"/>
              <a:t>SEM</a:t>
            </a:r>
            <a:r>
              <a:rPr lang="en-GB" dirty="0" smtClean="0"/>
              <a:t>) – sends electrons across the surface of a specimen. Can create 3D images but has a slightly poorer resolution power (3 – 10nm)</a:t>
            </a:r>
          </a:p>
          <a:p>
            <a:endParaRPr lang="en-GB" dirty="0"/>
          </a:p>
          <a:p>
            <a:r>
              <a:rPr lang="en-GB" dirty="0" smtClean="0"/>
              <a:t>With both types of images colour can be artificially added by a computer – when this happens they become </a:t>
            </a:r>
            <a:r>
              <a:rPr lang="en-GB" b="1" u="sng" dirty="0" smtClean="0"/>
              <a:t>false colour TEM/SEM micrographs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793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90" y="0"/>
            <a:ext cx="10515600" cy="5804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Which is which?</a:t>
            </a:r>
            <a:endParaRPr lang="en-GB" dirty="0"/>
          </a:p>
        </p:txBody>
      </p:sp>
      <p:pic>
        <p:nvPicPr>
          <p:cNvPr id="3074" name="Picture 2" descr="http://online-media.uni-marburg.de/histologie/introhis/HIS/tacsem/tac03_s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0" y="652796"/>
            <a:ext cx="3648488" cy="30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hemo.net/amy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43" y="3904091"/>
            <a:ext cx="3658162" cy="28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fineartamerica.com/images-medium-large/plant-cell-sem-dr-david-furness-keele-un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" y="3904091"/>
            <a:ext cx="4573710" cy="2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iktin.files.wordpress.com/2011/07/blood20cells-sem-nci_t3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49" y="652795"/>
            <a:ext cx="2483756" cy="30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41" y="0"/>
            <a:ext cx="10515600" cy="946840"/>
          </a:xfrm>
        </p:spPr>
        <p:txBody>
          <a:bodyPr/>
          <a:lstStyle/>
          <a:p>
            <a:pPr algn="ctr"/>
            <a:r>
              <a:rPr lang="en-GB" b="1" dirty="0" smtClean="0"/>
              <a:t>Laser scanning confocal microscopy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97" y="1081377"/>
            <a:ext cx="10765403" cy="509558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Light microscopy has also advanced.</a:t>
            </a:r>
          </a:p>
          <a:p>
            <a:endParaRPr lang="en-GB" dirty="0"/>
          </a:p>
          <a:p>
            <a:r>
              <a:rPr lang="en-GB" dirty="0" smtClean="0"/>
              <a:t>Specimens need to be prepared using a fluorescent dye (obtained from a protein created by species of Jellyfish)</a:t>
            </a:r>
          </a:p>
          <a:p>
            <a:endParaRPr lang="en-GB" dirty="0"/>
          </a:p>
          <a:p>
            <a:r>
              <a:rPr lang="en-GB" dirty="0" smtClean="0"/>
              <a:t>A focused beam of light (Laser) is then focused at the specimen and light is radiated from the specimen and is passed through a pinhole (collected) – this results in high resolution images and can also be used to create 3D images.</a:t>
            </a:r>
          </a:p>
          <a:p>
            <a:endParaRPr lang="en-GB" dirty="0"/>
          </a:p>
          <a:p>
            <a:r>
              <a:rPr lang="en-GB" dirty="0" smtClean="0"/>
              <a:t>A big advantage is that it can be used to scan for certain type of molecules so they can be seen within a cell (the fluorescent markers can be specific to different parts of the cell). This is very useful to see how drugs interact with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26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dickinson.edu/johnhenson/files/2012/09/Fert-MT-KRP110-DNA-M_ThroughFocus-B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8" y="262393"/>
            <a:ext cx="6198041" cy="61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9541" y="2289976"/>
            <a:ext cx="3419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Laser scanning confocal microscopy – sea urchin embryo dividing (Mitosis)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909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Atomic Force Microscopy (AFM)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technique ‘feels’ the surface of the specimen using a ‘probe’ and a computer is able to generate a 3D image.</a:t>
            </a:r>
          </a:p>
          <a:p>
            <a:endParaRPr lang="en-GB" dirty="0"/>
          </a:p>
          <a:p>
            <a:r>
              <a:rPr lang="en-GB" dirty="0" smtClean="0"/>
              <a:t>The tip of the probe is brought very close to the surface of the specimen. The probe is on a cantilever and will move as the tip interacts with the specimen surface</a:t>
            </a:r>
          </a:p>
          <a:p>
            <a:endParaRPr lang="en-GB" dirty="0"/>
          </a:p>
          <a:p>
            <a:r>
              <a:rPr lang="en-GB" dirty="0" smtClean="0"/>
              <a:t>A laser beam is bounced off the cantilever and a detector translates the degree of deflections into a 3D image.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3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eysight.com/upload/cmc_upload/ck/zz-other/images/AFM_schemat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0" y="762303"/>
            <a:ext cx="3182641" cy="494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sc.org/chemistryworld/sites/default/files/upload/c2ay25951f-f1_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28" y="2066649"/>
            <a:ext cx="60007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4553" y="5208105"/>
            <a:ext cx="481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normal cell surface and a cancerous cell surface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38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437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Electron Microscope</vt:lpstr>
      <vt:lpstr>How do they work</vt:lpstr>
      <vt:lpstr>Light V Electron</vt:lpstr>
      <vt:lpstr>2 Types of Electron microscopes</vt:lpstr>
      <vt:lpstr>Which is which?</vt:lpstr>
      <vt:lpstr>Laser scanning confocal microscopy</vt:lpstr>
      <vt:lpstr>PowerPoint Presentation</vt:lpstr>
      <vt:lpstr>Atomic Force Microscopy (AFM)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Microscope</dc:title>
  <dc:creator>Andrew Hammond</dc:creator>
  <cp:lastModifiedBy>Andrew Hammond</cp:lastModifiedBy>
  <cp:revision>6</cp:revision>
  <dcterms:created xsi:type="dcterms:W3CDTF">2015-09-13T10:35:33Z</dcterms:created>
  <dcterms:modified xsi:type="dcterms:W3CDTF">2015-09-13T11:24:14Z</dcterms:modified>
</cp:coreProperties>
</file>