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22977-F149-4668-83E1-736B2D0F2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3DDA1-6800-4D0C-873C-EB7042FE6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578E9-C35C-465F-A980-2A410971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4359F-FC12-4A3E-89FC-26E168BE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C51E-043C-465E-AB50-60EFA066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3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276B-2DD1-45EB-A495-2E79F06C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B283F-570B-4536-A060-A70534B36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8159C-C7A0-4D3D-99D6-F705C876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63D7-529E-453C-9282-7E655137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9BCF8-299C-4EF1-A3BF-7B040055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6030EF-09F8-4BF4-90E5-44F08068D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188B37-78B0-4000-BC05-15C09EB12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6AF8D-E27F-44A7-9A73-E4B8FC83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6C15B-81A0-43BB-BCA5-C5C12711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A4AD-B8CB-4997-875B-0463AA59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8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F9B3-737B-4624-9CDC-9D47C4F2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B5332-6037-426C-A170-76BC88BD6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A9095-5231-4475-8451-2C09B920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B0BAA-7406-4739-865B-201BBF23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78334-E70D-45C5-9AE8-FC875E21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9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8B05-FB8F-4335-94DA-0E40E1CF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79ED-19BF-4DCB-83FB-72B50A14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7E890-AED7-4B54-8717-9054A7038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F4939-3F41-4902-B520-AD0B790D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C2DB0-CE8A-473C-92BA-05877D45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7552-DC13-4D97-B9E7-C3474272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FA67B-7560-4E55-96FA-E7F035D0E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5A93E-B9A0-4D24-A1EC-96D7C7B2C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9EADB-C3EC-4BE4-8E06-C81CF1D0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06FE3-8C86-4949-AC69-A5BC819B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18B08-88D8-4802-ACB0-53F057FB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06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4E92-D420-4A03-B6A2-52D81095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EA3DA-BC97-4B75-9CC3-5A7FC3A28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0F917-B2EB-4EDE-876E-E019BCECC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7EE1E-B6B5-4E58-B8B2-FAF6A8DB3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4D840-5B19-4F5E-991C-78826AD42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18C74-F39F-4F6A-834F-381B3CE1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34E79-BA5D-4C57-A48C-26BC095F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34720-F26C-4313-9658-CBFD6E78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32C2-C280-4EF8-B8EA-B0B0C3B6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59595-4D93-49A7-8B9C-D8F92BC8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861B3-88A4-46C6-A232-D3D8EDED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0D60D-E692-4FEA-8069-BCC3F1A0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8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892F5-CFD6-46D8-80BC-103FAB68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54D46-9B78-4CBA-BC41-E3FB51F5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B9FAC-A35F-4819-891B-B371B9BD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EFED-4AB8-4B29-87A7-3BF66F0B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A862F-8A7C-43A7-BDE1-A5B18973E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5DA29-D037-496C-B6AD-188C59CD0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033F7-B91B-4444-99CE-9FD8A222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E050-BD75-4A2B-AC17-A080673C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918D1-D28B-42BC-9B9D-6C81BDBCB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7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0FDF-EA5F-466D-8FA4-9FF7CDD1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6E23A-B02F-4224-B577-E30F87FA3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066FD-BC89-42EF-87A7-AE709AE05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AC694-2081-4B0A-AD80-9A41865C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05777-B363-462C-88A6-F162B4A0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E7E93-30D2-4EDC-88A9-6658755E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1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8E7F1-3407-49E7-9D31-E32575EB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9061B-072C-4657-B75D-F80FCACAC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F3705-1E05-4A5C-8A67-40A5C71AA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B74F-497F-4402-8520-A2A720F15F4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4AACB-D1AC-4CF7-A573-A9C58A963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C7F9E-704D-447A-A74F-855731604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C384E-0AD0-4DA8-8E1C-CF0737AF1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8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57C20A-1FFC-454F-A780-60A6C9A78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37" y="0"/>
            <a:ext cx="825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17090D-B9A4-400F-A19B-BC53F81EA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4" y="673731"/>
            <a:ext cx="10469480" cy="51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4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DB15DA-E243-4C37-9D71-AECD3A43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79" y="0"/>
            <a:ext cx="862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3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F450F-9553-43A9-9496-448653F6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910"/>
            <a:ext cx="6229350" cy="481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D7F55-4EB0-4AB2-A2A1-B26A5EF4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971" y="2528147"/>
            <a:ext cx="62579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3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C5CD9-BB43-4323-8F2A-B318BD91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318" y="110721"/>
            <a:ext cx="4466255" cy="66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6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A17D5A-0BF0-4610-B1FB-CDE3774C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75" y="551015"/>
            <a:ext cx="10347249" cy="55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2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 Hammond</dc:creator>
  <cp:lastModifiedBy>Mr A Hammond</cp:lastModifiedBy>
  <cp:revision>1</cp:revision>
  <dcterms:created xsi:type="dcterms:W3CDTF">2020-05-10T14:07:26Z</dcterms:created>
  <dcterms:modified xsi:type="dcterms:W3CDTF">2020-05-10T14:11:53Z</dcterms:modified>
</cp:coreProperties>
</file>