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E791-CB7D-4706-95DF-950F29D7F84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89F4-E1B4-4A5A-AAA4-9AC00003D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88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E791-CB7D-4706-95DF-950F29D7F84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89F4-E1B4-4A5A-AAA4-9AC00003D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1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E791-CB7D-4706-95DF-950F29D7F84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89F4-E1B4-4A5A-AAA4-9AC00003D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32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E791-CB7D-4706-95DF-950F29D7F84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89F4-E1B4-4A5A-AAA4-9AC00003D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E791-CB7D-4706-95DF-950F29D7F84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89F4-E1B4-4A5A-AAA4-9AC00003D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65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E791-CB7D-4706-95DF-950F29D7F84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89F4-E1B4-4A5A-AAA4-9AC00003D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29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E791-CB7D-4706-95DF-950F29D7F84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89F4-E1B4-4A5A-AAA4-9AC00003D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73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E791-CB7D-4706-95DF-950F29D7F84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89F4-E1B4-4A5A-AAA4-9AC00003D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68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E791-CB7D-4706-95DF-950F29D7F84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89F4-E1B4-4A5A-AAA4-9AC00003D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1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E791-CB7D-4706-95DF-950F29D7F84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89F4-E1B4-4A5A-AAA4-9AC00003D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0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E791-CB7D-4706-95DF-950F29D7F84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89F4-E1B4-4A5A-AAA4-9AC00003D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58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E791-CB7D-4706-95DF-950F29D7F84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A89F4-E1B4-4A5A-AAA4-9AC00003D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70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40" y="0"/>
            <a:ext cx="11748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1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677" y="794970"/>
            <a:ext cx="9640645" cy="526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445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K. Bridges</dc:creator>
  <cp:lastModifiedBy>Ms K. Bridges</cp:lastModifiedBy>
  <cp:revision>1</cp:revision>
  <dcterms:created xsi:type="dcterms:W3CDTF">2020-03-17T15:53:13Z</dcterms:created>
  <dcterms:modified xsi:type="dcterms:W3CDTF">2020-03-17T15:53:39Z</dcterms:modified>
</cp:coreProperties>
</file>