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3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5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3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2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5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7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2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1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7690-B5B8-4780-B656-EA042EAC93A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916E-B32F-4982-A9AE-478752AB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64" y="248194"/>
            <a:ext cx="1093528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32" y="0"/>
            <a:ext cx="8044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5" y="813162"/>
            <a:ext cx="11256643" cy="5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77" y="0"/>
            <a:ext cx="8442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2" y="1719669"/>
            <a:ext cx="11777911" cy="32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2020-03-20T13:35:43Z</dcterms:created>
  <dcterms:modified xsi:type="dcterms:W3CDTF">2020-03-20T13:36:33Z</dcterms:modified>
</cp:coreProperties>
</file>