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0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5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8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8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6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5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8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9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2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2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08BC-5F08-45FD-9657-DC10F797C4B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CA3E-0E90-48AA-BA38-02C4D303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9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8" y="-1"/>
            <a:ext cx="6975568" cy="68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0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" y="1718038"/>
            <a:ext cx="11086058" cy="36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2" y="149337"/>
            <a:ext cx="5919524" cy="5219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468" y="149337"/>
            <a:ext cx="5611858" cy="65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65" y="169815"/>
            <a:ext cx="3612017" cy="6509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94" y="907815"/>
            <a:ext cx="4459877" cy="503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1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1" y="116932"/>
            <a:ext cx="10515600" cy="65377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57" y="662123"/>
            <a:ext cx="8983148" cy="2681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869" y="3229655"/>
            <a:ext cx="8370521" cy="258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0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Answers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A. Hammond</dc:creator>
  <cp:lastModifiedBy>Mr A. Hammond</cp:lastModifiedBy>
  <cp:revision>1</cp:revision>
  <dcterms:created xsi:type="dcterms:W3CDTF">2020-03-20T13:58:23Z</dcterms:created>
  <dcterms:modified xsi:type="dcterms:W3CDTF">2020-03-20T14:00:21Z</dcterms:modified>
</cp:coreProperties>
</file>