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6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92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5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24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95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84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9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8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76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24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7171" cy="661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8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250" t="21875" r="13250" b="22657"/>
          <a:stretch/>
        </p:blipFill>
        <p:spPr>
          <a:xfrm>
            <a:off x="1314449" y="1371600"/>
            <a:ext cx="9563101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1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E. Valentine</dc:creator>
  <cp:lastModifiedBy>Ms E. Valentine</cp:lastModifiedBy>
  <cp:revision>4</cp:revision>
  <dcterms:created xsi:type="dcterms:W3CDTF">2020-05-06T12:23:46Z</dcterms:created>
  <dcterms:modified xsi:type="dcterms:W3CDTF">2020-05-06T12:28:36Z</dcterms:modified>
</cp:coreProperties>
</file>