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4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8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0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4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0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2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112" t="18036" r="50469" b="12589"/>
          <a:stretch/>
        </p:blipFill>
        <p:spPr>
          <a:xfrm>
            <a:off x="0" y="0"/>
            <a:ext cx="5363411" cy="4506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6" t="42231" r="47758" b="20268"/>
          <a:stretch/>
        </p:blipFill>
        <p:spPr>
          <a:xfrm>
            <a:off x="5363411" y="0"/>
            <a:ext cx="6792686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0335" t="19732" r="18040" b="72054"/>
          <a:stretch/>
        </p:blipFill>
        <p:spPr>
          <a:xfrm>
            <a:off x="5363411" y="2835275"/>
            <a:ext cx="5805332" cy="8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A: resistance = voltage current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0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238" t="17946" r="20751" b="12589"/>
          <a:stretch/>
        </p:blipFill>
        <p:spPr>
          <a:xfrm>
            <a:off x="248196" y="0"/>
            <a:ext cx="4615252" cy="64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40" t="41340" r="27277" b="30267"/>
          <a:stretch/>
        </p:blipFill>
        <p:spPr>
          <a:xfrm>
            <a:off x="838200" y="509451"/>
            <a:ext cx="9716789" cy="33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4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3</cp:revision>
  <dcterms:created xsi:type="dcterms:W3CDTF">2020-06-04T10:11:09Z</dcterms:created>
  <dcterms:modified xsi:type="dcterms:W3CDTF">2020-06-04T10:19:12Z</dcterms:modified>
</cp:coreProperties>
</file>