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44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58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1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5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10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60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70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94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17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0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02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38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445" t="18661" r="46352" b="12768"/>
          <a:stretch/>
        </p:blipFill>
        <p:spPr>
          <a:xfrm>
            <a:off x="0" y="0"/>
            <a:ext cx="5863998" cy="44152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449" t="28304" r="50469" b="22232"/>
          <a:stretch/>
        </p:blipFill>
        <p:spPr>
          <a:xfrm>
            <a:off x="-65927" y="3509963"/>
            <a:ext cx="5995851" cy="36184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50336" t="23125" r="4586" b="20446"/>
          <a:stretch/>
        </p:blipFill>
        <p:spPr>
          <a:xfrm>
            <a:off x="5929924" y="143691"/>
            <a:ext cx="5865223" cy="412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39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A: it changes the voltage across the component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B: the resistance increases as temperature increases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C: resistance stays the same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D: the diode has very high resistance in one direction and a very low resistance in the opposite direction.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0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0837" t="37589" r="18843" b="17768"/>
          <a:stretch/>
        </p:blipFill>
        <p:spPr>
          <a:xfrm>
            <a:off x="838200" y="192766"/>
            <a:ext cx="6842760" cy="566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36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738" t="23125" r="22658" b="48660"/>
          <a:stretch/>
        </p:blipFill>
        <p:spPr>
          <a:xfrm>
            <a:off x="561703" y="658722"/>
            <a:ext cx="9075914" cy="278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49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45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V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E. Valentine</dc:creator>
  <cp:lastModifiedBy>Ms E. Valentine</cp:lastModifiedBy>
  <cp:revision>4</cp:revision>
  <dcterms:created xsi:type="dcterms:W3CDTF">2020-06-04T10:11:09Z</dcterms:created>
  <dcterms:modified xsi:type="dcterms:W3CDTF">2020-06-04T10:21:58Z</dcterms:modified>
</cp:coreProperties>
</file>