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7" d="100"/>
          <a:sy n="37" d="100"/>
        </p:scale>
        <p:origin x="201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6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4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4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6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DF44-D2A5-4967-8C4B-1FDD227FFB9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B85E-A9DF-4CB4-AA8C-33A6415A3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8" y="-211338"/>
            <a:ext cx="11684142" cy="70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786" t="13840" r="13321" b="24732"/>
          <a:stretch/>
        </p:blipFill>
        <p:spPr>
          <a:xfrm>
            <a:off x="235130" y="365125"/>
            <a:ext cx="11683805" cy="54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6</cp:revision>
  <dcterms:created xsi:type="dcterms:W3CDTF">2020-05-06T12:23:46Z</dcterms:created>
  <dcterms:modified xsi:type="dcterms:W3CDTF">2020-05-06T12:30:21Z</dcterms:modified>
</cp:coreProperties>
</file>