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4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8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5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0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0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0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94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0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2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AFD-C30B-4E9A-97D3-82A7B991F7E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88BB-D0E7-46D2-9E0C-0CDC115CC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343" t="17232" r="50670" b="12411"/>
          <a:stretch/>
        </p:blipFill>
        <p:spPr>
          <a:xfrm>
            <a:off x="0" y="1"/>
            <a:ext cx="5430701" cy="457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348" t="47768" r="49867" b="20089"/>
          <a:stretch/>
        </p:blipFill>
        <p:spPr>
          <a:xfrm>
            <a:off x="8708" y="4572001"/>
            <a:ext cx="6087292" cy="2351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0937" t="25982" r="3884" b="42768"/>
          <a:stretch/>
        </p:blipFill>
        <p:spPr>
          <a:xfrm>
            <a:off x="5577839" y="0"/>
            <a:ext cx="587828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A: live wire – brown, earth wire – green and yellow stripes, neutral wire – blue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B: plastic is a good insulator and protects you from the current.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C: live wire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0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1238" t="17411" r="19145" b="13482"/>
          <a:stretch/>
        </p:blipFill>
        <p:spPr>
          <a:xfrm>
            <a:off x="627018" y="169817"/>
            <a:ext cx="5042262" cy="66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039" t="55446" r="25369" b="15626"/>
          <a:stretch/>
        </p:blipFill>
        <p:spPr>
          <a:xfrm>
            <a:off x="838200" y="632595"/>
            <a:ext cx="9390017" cy="31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4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V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6</cp:revision>
  <dcterms:created xsi:type="dcterms:W3CDTF">2020-06-04T10:11:09Z</dcterms:created>
  <dcterms:modified xsi:type="dcterms:W3CDTF">2020-06-04T10:28:19Z</dcterms:modified>
</cp:coreProperties>
</file>