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6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4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6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0"/>
            <a:ext cx="11665295" cy="70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988" t="23125" r="12986" b="13124"/>
          <a:stretch/>
        </p:blipFill>
        <p:spPr>
          <a:xfrm>
            <a:off x="1280159" y="1463040"/>
            <a:ext cx="963168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3</cp:revision>
  <dcterms:created xsi:type="dcterms:W3CDTF">2020-05-06T12:23:46Z</dcterms:created>
  <dcterms:modified xsi:type="dcterms:W3CDTF">2020-05-06T12:35:05Z</dcterms:modified>
</cp:coreProperties>
</file>