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6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1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2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5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2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7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02FC-00F9-421E-98E4-0D2FB2E6ABC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182F-4214-4449-BA7B-92DA50F2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42862"/>
            <a:ext cx="91154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1027906"/>
            <a:ext cx="10848918" cy="51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823912"/>
            <a:ext cx="92678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581025"/>
            <a:ext cx="88487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1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28712"/>
            <a:ext cx="98298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K. Bridges</dc:creator>
  <cp:lastModifiedBy>Ms K. Bridges</cp:lastModifiedBy>
  <cp:revision>1</cp:revision>
  <dcterms:created xsi:type="dcterms:W3CDTF">2020-04-28T10:12:22Z</dcterms:created>
  <dcterms:modified xsi:type="dcterms:W3CDTF">2020-04-28T10:15:15Z</dcterms:modified>
</cp:coreProperties>
</file>