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9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9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9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9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9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25C2-32CD-41A9-9E0D-44D49E2DF36E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2740-6B17-4093-8779-BCF15C8D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999" cy="68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36" t="16518" r="12267" b="16071"/>
          <a:stretch/>
        </p:blipFill>
        <p:spPr>
          <a:xfrm>
            <a:off x="1273629" y="979714"/>
            <a:ext cx="9731828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7</cp:revision>
  <dcterms:created xsi:type="dcterms:W3CDTF">2020-06-04T09:49:34Z</dcterms:created>
  <dcterms:modified xsi:type="dcterms:W3CDTF">2020-06-04T09:55:40Z</dcterms:modified>
</cp:coreProperties>
</file>