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2298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49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1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9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5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99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2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9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9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3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1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5" y="-122535"/>
            <a:ext cx="12045205" cy="72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4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945" t="42411" r="14024" b="11607"/>
          <a:stretch/>
        </p:blipFill>
        <p:spPr>
          <a:xfrm>
            <a:off x="838200" y="1027906"/>
            <a:ext cx="9241972" cy="33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49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E. Valentine</dc:creator>
  <cp:lastModifiedBy>Ms E. Valentine</cp:lastModifiedBy>
  <cp:revision>12</cp:revision>
  <dcterms:created xsi:type="dcterms:W3CDTF">2020-06-04T09:49:34Z</dcterms:created>
  <dcterms:modified xsi:type="dcterms:W3CDTF">2020-06-04T10:02:19Z</dcterms:modified>
</cp:coreProperties>
</file>