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9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71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6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3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8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7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1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1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CF7A-7500-4B5B-9396-FC2AA68E38F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8A6C-83AB-4724-9061-2C97DC774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7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80987"/>
            <a:ext cx="110013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04775"/>
            <a:ext cx="64389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8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57150"/>
            <a:ext cx="108870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552450"/>
            <a:ext cx="105727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623887"/>
            <a:ext cx="108585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200275"/>
            <a:ext cx="108870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2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995362"/>
            <a:ext cx="92678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366837"/>
            <a:ext cx="9591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357312"/>
            <a:ext cx="67246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543050"/>
            <a:ext cx="6724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K. Bridges</dc:creator>
  <cp:lastModifiedBy>Ms K. Bridges</cp:lastModifiedBy>
  <cp:revision>1</cp:revision>
  <dcterms:created xsi:type="dcterms:W3CDTF">2020-05-21T12:35:20Z</dcterms:created>
  <dcterms:modified xsi:type="dcterms:W3CDTF">2020-05-21T12:35:53Z</dcterms:modified>
</cp:coreProperties>
</file>