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28" d="100"/>
          <a:sy n="28" d="100"/>
        </p:scale>
        <p:origin x="2478" y="14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F95BC-35DC-449F-BBAE-5A9C68022C0E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2F5A-788E-4BF7-994F-B23CFD2683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54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F95BC-35DC-449F-BBAE-5A9C68022C0E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2F5A-788E-4BF7-994F-B23CFD2683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650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F95BC-35DC-449F-BBAE-5A9C68022C0E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2F5A-788E-4BF7-994F-B23CFD2683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508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F95BC-35DC-449F-BBAE-5A9C68022C0E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2F5A-788E-4BF7-994F-B23CFD2683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994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F95BC-35DC-449F-BBAE-5A9C68022C0E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2F5A-788E-4BF7-994F-B23CFD2683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08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F95BC-35DC-449F-BBAE-5A9C68022C0E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2F5A-788E-4BF7-994F-B23CFD2683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897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F95BC-35DC-449F-BBAE-5A9C68022C0E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2F5A-788E-4BF7-994F-B23CFD2683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537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F95BC-35DC-449F-BBAE-5A9C68022C0E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2F5A-788E-4BF7-994F-B23CFD2683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361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F95BC-35DC-449F-BBAE-5A9C68022C0E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2F5A-788E-4BF7-994F-B23CFD2683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454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F95BC-35DC-449F-BBAE-5A9C68022C0E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2F5A-788E-4BF7-994F-B23CFD2683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497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F95BC-35DC-449F-BBAE-5A9C68022C0E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2F5A-788E-4BF7-994F-B23CFD2683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404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F95BC-35DC-449F-BBAE-5A9C68022C0E}" type="datetimeFigureOut">
              <a:rPr lang="en-GB" smtClean="0"/>
              <a:t>17/03/2020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82F5A-788E-4BF7-994F-B23CFD2683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781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68000" cy="669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279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7863" t="13281" r="6753" b="14513"/>
          <a:stretch/>
        </p:blipFill>
        <p:spPr>
          <a:xfrm>
            <a:off x="316522" y="281354"/>
            <a:ext cx="11711355" cy="618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638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E. Valentine</dc:creator>
  <cp:lastModifiedBy>Ms E. Valentine</cp:lastModifiedBy>
  <cp:revision>3</cp:revision>
  <dcterms:created xsi:type="dcterms:W3CDTF">2020-03-17T15:43:21Z</dcterms:created>
  <dcterms:modified xsi:type="dcterms:W3CDTF">2020-03-17T15:45:43Z</dcterms:modified>
</cp:coreProperties>
</file>