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28" d="100"/>
          <a:sy n="28" d="100"/>
        </p:scale>
        <p:origin x="2478" y="14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5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0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99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0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89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3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6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45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0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8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37" y="0"/>
            <a:ext cx="10706125" cy="67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7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351" t="36256" r="7265" b="14103"/>
          <a:stretch/>
        </p:blipFill>
        <p:spPr>
          <a:xfrm>
            <a:off x="240323" y="1027906"/>
            <a:ext cx="11711354" cy="42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3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E. Valentine</dc:creator>
  <cp:lastModifiedBy>Ms E. Valentine</cp:lastModifiedBy>
  <cp:revision>4</cp:revision>
  <dcterms:created xsi:type="dcterms:W3CDTF">2020-03-17T15:43:21Z</dcterms:created>
  <dcterms:modified xsi:type="dcterms:W3CDTF">2020-03-17T15:46:30Z</dcterms:modified>
</cp:coreProperties>
</file>