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27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0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7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1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9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5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1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B2DEC-4E00-4696-B8B0-95B9ACAFFD2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30EB-6BBD-4B65-A621-EE66E0BB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8480" y="4745470"/>
            <a:ext cx="5250992" cy="2429794"/>
          </a:xfrm>
        </p:spPr>
        <p:txBody>
          <a:bodyPr/>
          <a:lstStyle/>
          <a:p>
            <a:r>
              <a:rPr lang="en-GB" b="1" u="sng" dirty="0" smtClean="0"/>
              <a:t>Task: </a:t>
            </a:r>
            <a:r>
              <a:rPr lang="en-GB" dirty="0" smtClean="0"/>
              <a:t>Make notes on this page and answer questions A, B, C</a:t>
            </a:r>
            <a:endParaRPr lang="en-GB" b="1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519" t="21969" r="50804" b="21315"/>
          <a:stretch/>
        </p:blipFill>
        <p:spPr>
          <a:xfrm>
            <a:off x="0" y="0"/>
            <a:ext cx="5613765" cy="3835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0455" t="33908" r="51014" b="21129"/>
          <a:stretch/>
        </p:blipFill>
        <p:spPr>
          <a:xfrm>
            <a:off x="0" y="3739485"/>
            <a:ext cx="3712191" cy="3289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8986" t="21782" r="18707" b="15158"/>
          <a:stretch/>
        </p:blipFill>
        <p:spPr>
          <a:xfrm>
            <a:off x="5732059" y="0"/>
            <a:ext cx="4203511" cy="4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232" y="1825625"/>
            <a:ext cx="4407568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Task: </a:t>
            </a:r>
            <a:r>
              <a:rPr lang="en-GB" dirty="0" smtClean="0"/>
              <a:t>Answer the questions in your book then green pen the answers on the next slide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40" t="41931" r="15770" b="19823"/>
          <a:stretch/>
        </p:blipFill>
        <p:spPr>
          <a:xfrm>
            <a:off x="313898" y="426729"/>
            <a:ext cx="6420314" cy="40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192370" y="1825625"/>
            <a:ext cx="416143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2) Transport, heating and generating electricity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3) Wind, Solar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0140" t="41931" r="15770" b="19823"/>
          <a:stretch/>
        </p:blipFill>
        <p:spPr>
          <a:xfrm>
            <a:off x="313898" y="426729"/>
            <a:ext cx="6420314" cy="404973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692322" y="1678675"/>
            <a:ext cx="1569493" cy="3275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85414" y="1678675"/>
            <a:ext cx="1676401" cy="31072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38867" y="2365150"/>
            <a:ext cx="1569493" cy="3275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85414" y="2381973"/>
            <a:ext cx="1622946" cy="36213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5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9</cp:revision>
  <dcterms:created xsi:type="dcterms:W3CDTF">2020-04-17T12:29:17Z</dcterms:created>
  <dcterms:modified xsi:type="dcterms:W3CDTF">2020-04-17T12:52:04Z</dcterms:modified>
</cp:coreProperties>
</file>