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4F90-E908-4198-9C79-9681CF94728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F20C-485F-4790-9A8B-56F087F1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6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4F90-E908-4198-9C79-9681CF94728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F20C-485F-4790-9A8B-56F087F1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0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4F90-E908-4198-9C79-9681CF94728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F20C-485F-4790-9A8B-56F087F1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42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4F90-E908-4198-9C79-9681CF94728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F20C-485F-4790-9A8B-56F087F1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85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4F90-E908-4198-9C79-9681CF94728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F20C-485F-4790-9A8B-56F087F1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92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4F90-E908-4198-9C79-9681CF94728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F20C-485F-4790-9A8B-56F087F1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18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4F90-E908-4198-9C79-9681CF94728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F20C-485F-4790-9A8B-56F087F1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90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4F90-E908-4198-9C79-9681CF94728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F20C-485F-4790-9A8B-56F087F1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51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4F90-E908-4198-9C79-9681CF94728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F20C-485F-4790-9A8B-56F087F1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20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4F90-E908-4198-9C79-9681CF94728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F20C-485F-4790-9A8B-56F087F1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2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4F90-E908-4198-9C79-9681CF94728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F20C-485F-4790-9A8B-56F087F1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55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54F90-E908-4198-9C79-9681CF94728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6F20C-485F-4790-9A8B-56F087F1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14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226" y="0"/>
            <a:ext cx="7857853" cy="683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36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924" y="269975"/>
            <a:ext cx="8321041" cy="62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61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25" y="130628"/>
            <a:ext cx="11153129" cy="657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1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452" y="0"/>
            <a:ext cx="9673095" cy="668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93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83" y="0"/>
            <a:ext cx="10515600" cy="771344"/>
          </a:xfrm>
        </p:spPr>
        <p:txBody>
          <a:bodyPr/>
          <a:lstStyle/>
          <a:p>
            <a:pPr algn="ctr"/>
            <a:r>
              <a:rPr lang="en-GB" dirty="0" smtClean="0"/>
              <a:t>Answers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9865"/>
            <a:ext cx="12060550" cy="384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75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Answers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A. Hammond</dc:creator>
  <cp:lastModifiedBy>Mr A. Hammond</cp:lastModifiedBy>
  <cp:revision>1</cp:revision>
  <dcterms:created xsi:type="dcterms:W3CDTF">2020-03-20T13:01:15Z</dcterms:created>
  <dcterms:modified xsi:type="dcterms:W3CDTF">2020-03-20T13:01:56Z</dcterms:modified>
</cp:coreProperties>
</file>