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08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1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0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0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0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3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1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78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9B65A-FB3F-4A0B-A582-8E6D6F5AFCD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8C4A-ED4C-4F56-A123-A522F9C35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0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42" y="152792"/>
            <a:ext cx="8142687" cy="65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53" y="584330"/>
            <a:ext cx="9784483" cy="54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13" y="365760"/>
            <a:ext cx="10027841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9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981" y="483080"/>
            <a:ext cx="9386439" cy="58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13" y="1236793"/>
            <a:ext cx="9506559" cy="42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A. Hammond</dc:creator>
  <cp:lastModifiedBy>Mr A. Hammond</cp:lastModifiedBy>
  <cp:revision>1</cp:revision>
  <dcterms:created xsi:type="dcterms:W3CDTF">2020-06-01T10:31:21Z</dcterms:created>
  <dcterms:modified xsi:type="dcterms:W3CDTF">2020-06-01T10:31:39Z</dcterms:modified>
</cp:coreProperties>
</file>