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3AE-2302-45AB-AD8B-CE3C419E1C3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FABD-58A7-42F3-A470-E030E501D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61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3AE-2302-45AB-AD8B-CE3C419E1C3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FABD-58A7-42F3-A470-E030E501D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38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3AE-2302-45AB-AD8B-CE3C419E1C3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FABD-58A7-42F3-A470-E030E501D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30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3AE-2302-45AB-AD8B-CE3C419E1C3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FABD-58A7-42F3-A470-E030E501D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63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3AE-2302-45AB-AD8B-CE3C419E1C3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FABD-58A7-42F3-A470-E030E501D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8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3AE-2302-45AB-AD8B-CE3C419E1C3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FABD-58A7-42F3-A470-E030E501D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0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3AE-2302-45AB-AD8B-CE3C419E1C3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FABD-58A7-42F3-A470-E030E501D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37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3AE-2302-45AB-AD8B-CE3C419E1C3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FABD-58A7-42F3-A470-E030E501D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0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3AE-2302-45AB-AD8B-CE3C419E1C3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FABD-58A7-42F3-A470-E030E501D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74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3AE-2302-45AB-AD8B-CE3C419E1C3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FABD-58A7-42F3-A470-E030E501D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1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3AE-2302-45AB-AD8B-CE3C419E1C3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FABD-58A7-42F3-A470-E030E501D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18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993AE-2302-45AB-AD8B-CE3C419E1C37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7FABD-58A7-42F3-A470-E030E501D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42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07" t="16507" r="45137" b="18891"/>
          <a:stretch/>
        </p:blipFill>
        <p:spPr>
          <a:xfrm>
            <a:off x="1918570" y="193337"/>
            <a:ext cx="8354860" cy="66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93" t="35740" r="44829" b="16918"/>
          <a:stretch/>
        </p:blipFill>
        <p:spPr>
          <a:xfrm>
            <a:off x="0" y="93945"/>
            <a:ext cx="11813609" cy="676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1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486" t="23740" r="3938" b="29740"/>
          <a:stretch/>
        </p:blipFill>
        <p:spPr>
          <a:xfrm>
            <a:off x="137786" y="53191"/>
            <a:ext cx="11770758" cy="66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2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999" t="16507" r="4042" b="11165"/>
          <a:stretch/>
        </p:blipFill>
        <p:spPr>
          <a:xfrm>
            <a:off x="2140906" y="67765"/>
            <a:ext cx="7654447" cy="679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4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460" t="23411" r="5478" b="27274"/>
          <a:stretch/>
        </p:blipFill>
        <p:spPr>
          <a:xfrm>
            <a:off x="235718" y="1021730"/>
            <a:ext cx="11720564" cy="5468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4033" y="263047"/>
            <a:ext cx="5235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Answers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41100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A. Hammond</dc:creator>
  <cp:lastModifiedBy>Mr A. Hammond</cp:lastModifiedBy>
  <cp:revision>1</cp:revision>
  <dcterms:created xsi:type="dcterms:W3CDTF">2020-03-17T16:00:31Z</dcterms:created>
  <dcterms:modified xsi:type="dcterms:W3CDTF">2020-03-17T16:01:02Z</dcterms:modified>
</cp:coreProperties>
</file>